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340E"/>
    <a:srgbClr val="008000"/>
    <a:srgbClr val="0A902A"/>
    <a:srgbClr val="201C6F"/>
    <a:srgbClr val="9DB042"/>
    <a:srgbClr val="CCEEB1"/>
    <a:srgbClr val="A5CAA4"/>
    <a:srgbClr val="96BC95"/>
    <a:srgbClr val="86A885"/>
    <a:srgbClr val="0066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30" d="100"/>
          <a:sy n="30" d="100"/>
        </p:scale>
        <p:origin x="-252" y="-78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38B0-BE63-48E5-A816-C8FD59931AA9}" type="datetimeFigureOut">
              <a:rPr lang="pt-BR" smtClean="0"/>
              <a:pPr/>
              <a:t>29/02/2020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B408-9AB8-427D-BF78-F526914C759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18771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38B0-BE63-48E5-A816-C8FD59931AA9}" type="datetimeFigureOut">
              <a:rPr lang="pt-BR" smtClean="0"/>
              <a:pPr/>
              <a:t>29/02/2020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B408-9AB8-427D-BF78-F526914C759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36080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38B0-BE63-48E5-A816-C8FD59931AA9}" type="datetimeFigureOut">
              <a:rPr lang="pt-BR" smtClean="0"/>
              <a:pPr/>
              <a:t>29/02/2020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B408-9AB8-427D-BF78-F526914C759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5912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38B0-BE63-48E5-A816-C8FD59931AA9}" type="datetimeFigureOut">
              <a:rPr lang="pt-BR" smtClean="0"/>
              <a:pPr/>
              <a:t>29/02/2020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B408-9AB8-427D-BF78-F526914C759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5425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38B0-BE63-48E5-A816-C8FD59931AA9}" type="datetimeFigureOut">
              <a:rPr lang="pt-BR" smtClean="0"/>
              <a:pPr/>
              <a:t>29/02/2020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B408-9AB8-427D-BF78-F526914C759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908024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38B0-BE63-48E5-A816-C8FD59931AA9}" type="datetimeFigureOut">
              <a:rPr lang="pt-BR" smtClean="0"/>
              <a:pPr/>
              <a:t>29/02/2020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B408-9AB8-427D-BF78-F526914C759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82149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38B0-BE63-48E5-A816-C8FD59931AA9}" type="datetimeFigureOut">
              <a:rPr lang="pt-BR" smtClean="0"/>
              <a:pPr/>
              <a:t>29/02/2020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B408-9AB8-427D-BF78-F526914C759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857411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38B0-BE63-48E5-A816-C8FD59931AA9}" type="datetimeFigureOut">
              <a:rPr lang="pt-BR" smtClean="0"/>
              <a:pPr/>
              <a:t>29/02/2020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B408-9AB8-427D-BF78-F526914C759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0519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38B0-BE63-48E5-A816-C8FD59931AA9}" type="datetimeFigureOut">
              <a:rPr lang="pt-BR" smtClean="0"/>
              <a:pPr/>
              <a:t>29/02/2020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B408-9AB8-427D-BF78-F526914C759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05214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38B0-BE63-48E5-A816-C8FD59931AA9}" type="datetimeFigureOut">
              <a:rPr lang="pt-BR" smtClean="0"/>
              <a:pPr/>
              <a:t>29/02/2020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B408-9AB8-427D-BF78-F526914C759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60404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38B0-BE63-48E5-A816-C8FD59931AA9}" type="datetimeFigureOut">
              <a:rPr lang="pt-BR" smtClean="0"/>
              <a:pPr/>
              <a:t>29/02/2020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B408-9AB8-427D-BF78-F526914C759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7294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138B0-BE63-48E5-A816-C8FD59931AA9}" type="datetimeFigureOut">
              <a:rPr lang="pt-BR" smtClean="0"/>
              <a:pPr/>
              <a:t>29/02/2020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5B408-9AB8-427D-BF78-F526914C759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55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>
            <a:extLst>
              <a:ext uri="{FF2B5EF4-FFF2-40B4-BE49-F238E27FC236}">
                <a16:creationId xmlns="" xmlns:a16="http://schemas.microsoft.com/office/drawing/2014/main" id="{D0F8B120-A58F-4697-939A-BF75901BC365}"/>
              </a:ext>
            </a:extLst>
          </p:cNvPr>
          <p:cNvSpPr/>
          <p:nvPr/>
        </p:nvSpPr>
        <p:spPr>
          <a:xfrm>
            <a:off x="7700170" y="19994815"/>
            <a:ext cx="16198850" cy="32110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7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ESPAÇO É DESTINADO PARA A ORGANIZAÇÃO DO SEU PÔSTER</a:t>
            </a:r>
          </a:p>
        </p:txBody>
      </p:sp>
      <p:pic>
        <p:nvPicPr>
          <p:cNvPr id="22" name="Imagem 21" descr="SIMPÓSIO AMBIENTAL CAPA 2 (1).png"/>
          <p:cNvPicPr>
            <a:picLocks noChangeAspect="1"/>
          </p:cNvPicPr>
          <p:nvPr/>
        </p:nvPicPr>
        <p:blipFill>
          <a:blip r:embed="rId2"/>
          <a:srcRect t="34049"/>
          <a:stretch>
            <a:fillRect/>
          </a:stretch>
        </p:blipFill>
        <p:spPr>
          <a:xfrm>
            <a:off x="0" y="40391255"/>
            <a:ext cx="32399288" cy="2809383"/>
          </a:xfrm>
          <a:prstGeom prst="rect">
            <a:avLst/>
          </a:prstGeom>
        </p:spPr>
      </p:pic>
      <p:sp>
        <p:nvSpPr>
          <p:cNvPr id="33" name="Meio-quadro 32"/>
          <p:cNvSpPr/>
          <p:nvPr/>
        </p:nvSpPr>
        <p:spPr>
          <a:xfrm>
            <a:off x="18887090" y="1229710"/>
            <a:ext cx="882868" cy="3026980"/>
          </a:xfrm>
          <a:prstGeom prst="halfFra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4" name="Meio-quadro 33"/>
          <p:cNvSpPr/>
          <p:nvPr/>
        </p:nvSpPr>
        <p:spPr>
          <a:xfrm rot="10800000">
            <a:off x="30548317" y="1261240"/>
            <a:ext cx="825061" cy="2895603"/>
          </a:xfrm>
          <a:prstGeom prst="halfFram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pic>
        <p:nvPicPr>
          <p:cNvPr id="43" name="Imagem 42" descr="SIMPÓSIO AMBIENTAL CAPA 2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0" y="0"/>
            <a:ext cx="32399288" cy="2149365"/>
          </a:xfrm>
          <a:prstGeom prst="rect">
            <a:avLst/>
          </a:prstGeom>
        </p:spPr>
      </p:pic>
      <p:cxnSp>
        <p:nvCxnSpPr>
          <p:cNvPr id="47" name="Conector angulado 46"/>
          <p:cNvCxnSpPr/>
          <p:nvPr/>
        </p:nvCxnSpPr>
        <p:spPr>
          <a:xfrm>
            <a:off x="1954923" y="4887310"/>
            <a:ext cx="15954703" cy="283779"/>
          </a:xfrm>
          <a:prstGeom prst="bentConnector3">
            <a:avLst>
              <a:gd name="adj1" fmla="val 50000"/>
            </a:avLst>
          </a:prstGeom>
          <a:ln>
            <a:solidFill>
              <a:srgbClr val="16340E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" name="Imagem 9" descr="tema.png"/>
          <p:cNvPicPr>
            <a:picLocks noChangeAspect="1"/>
          </p:cNvPicPr>
          <p:nvPr/>
        </p:nvPicPr>
        <p:blipFill>
          <a:blip r:embed="rId3"/>
          <a:srcRect l="1861" t="11353"/>
          <a:stretch>
            <a:fillRect/>
          </a:stretch>
        </p:blipFill>
        <p:spPr>
          <a:xfrm>
            <a:off x="19233931" y="1765738"/>
            <a:ext cx="11639443" cy="1969642"/>
          </a:xfrm>
          <a:prstGeom prst="rect">
            <a:avLst/>
          </a:prstGeom>
        </p:spPr>
      </p:pic>
      <p:pic>
        <p:nvPicPr>
          <p:cNvPr id="11" name="Imagem 10" descr="LOGO-FINAL-SIAMBS-F (1)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7357" y="1116807"/>
            <a:ext cx="3502992" cy="3455193"/>
          </a:xfrm>
          <a:prstGeom prst="rect">
            <a:avLst/>
          </a:prstGeom>
        </p:spPr>
      </p:pic>
      <p:pic>
        <p:nvPicPr>
          <p:cNvPr id="12" name="Imagem 11" descr="editada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78960" y="1360220"/>
            <a:ext cx="11756704" cy="34640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120454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285</TotalTime>
  <Words>10</Words>
  <Application>Microsoft Office PowerPoint</Application>
  <PresentationFormat>Personalizar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Comissão Científica</dc:creator>
  <cp:lastModifiedBy>João Carlos</cp:lastModifiedBy>
  <cp:revision>49</cp:revision>
  <dcterms:created xsi:type="dcterms:W3CDTF">2019-02-04T14:26:38Z</dcterms:created>
  <dcterms:modified xsi:type="dcterms:W3CDTF">2020-02-29T20:08:13Z</dcterms:modified>
</cp:coreProperties>
</file>